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png" ContentType="image/png"/>
  <Default Extension="bin" ContentType="application/vnd.openxmlformats-officedocument.presentationml.printerSettings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3" r:id="rId2"/>
  </p:sldMasterIdLst>
  <p:sldIdLst>
    <p:sldId id="264" r:id="rId3"/>
    <p:sldId id="261" r:id="rId4"/>
    <p:sldId id="258" r:id="rId5"/>
    <p:sldId id="259" r:id="rId6"/>
    <p:sldId id="260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AF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3" autoAdjust="0"/>
    <p:restoredTop sz="94585" autoAdjust="0"/>
  </p:normalViewPr>
  <p:slideViewPr>
    <p:cSldViewPr snapToGrid="0" snapToObjects="1">
      <p:cViewPr varScale="1">
        <p:scale>
          <a:sx n="139" d="100"/>
          <a:sy n="139" d="100"/>
        </p:scale>
        <p:origin x="-136" y="-1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4" Type="http://schemas.openxmlformats.org/officeDocument/2006/relationships/slide" Target="slides/slide2.xml"/><Relationship Id="rId7" Type="http://schemas.openxmlformats.org/officeDocument/2006/relationships/slide" Target="slides/slide5.xml"/><Relationship Id="rId1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10" Type="http://schemas.openxmlformats.org/officeDocument/2006/relationships/presProps" Target="presProps.xml"/><Relationship Id="rId5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9" Type="http://schemas.openxmlformats.org/officeDocument/2006/relationships/printerSettings" Target="printerSettings/printerSettings1.bin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v-SE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v-SE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632169E-AEB4-4141-A7CD-4E481962EF2E}" type="datetimeFigureOut">
              <a:rPr lang="en-US" smtClean="0"/>
              <a:t>2011-11-14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29B5F67-1D9B-E644-A1EA-2BBA5335F9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15536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 smtClean="0"/>
              <a:t>Click to edit Master text styles</a:t>
            </a:r>
          </a:p>
          <a:p>
            <a:pPr lvl="1"/>
            <a:r>
              <a:rPr lang="sv-SE" smtClean="0"/>
              <a:t>Second level</a:t>
            </a:r>
          </a:p>
          <a:p>
            <a:pPr lvl="2"/>
            <a:r>
              <a:rPr lang="sv-SE" smtClean="0"/>
              <a:t>Third level</a:t>
            </a:r>
          </a:p>
          <a:p>
            <a:pPr lvl="3"/>
            <a:r>
              <a:rPr lang="sv-SE" smtClean="0"/>
              <a:t>Fourth level</a:t>
            </a:r>
          </a:p>
          <a:p>
            <a:pPr lvl="4"/>
            <a:r>
              <a:rPr lang="sv-S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632169E-AEB4-4141-A7CD-4E481962EF2E}" type="datetimeFigureOut">
              <a:rPr lang="en-US" smtClean="0"/>
              <a:t>2011-11-14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29B5F67-1D9B-E644-A1EA-2BBA5335F9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33880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680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0676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88827" y="800933"/>
            <a:ext cx="6197973" cy="4885701"/>
          </a:xfrm>
        </p:spPr>
        <p:txBody>
          <a:bodyPr/>
          <a:lstStyle>
            <a:lvl1pPr algn="l">
              <a:defRPr sz="32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 smtClean="0"/>
              <a:t>Click to edit Master text styles</a:t>
            </a:r>
          </a:p>
          <a:p>
            <a:pPr lvl="1"/>
            <a:r>
              <a:rPr lang="sv-SE" smtClean="0"/>
              <a:t>Second level</a:t>
            </a:r>
          </a:p>
          <a:p>
            <a:pPr lvl="2"/>
            <a:r>
              <a:rPr lang="sv-SE" smtClean="0"/>
              <a:t>Third level</a:t>
            </a:r>
          </a:p>
          <a:p>
            <a:pPr lvl="3"/>
            <a:r>
              <a:rPr lang="sv-SE" smtClean="0"/>
              <a:t>Fourth level</a:t>
            </a:r>
          </a:p>
          <a:p>
            <a:pPr lvl="4"/>
            <a:r>
              <a:rPr lang="sv-SE" smtClean="0"/>
              <a:t>Fifth level</a:t>
            </a:r>
            <a:endParaRPr lang="en-US" dirty="0"/>
          </a:p>
        </p:txBody>
      </p:sp>
      <p:pic>
        <p:nvPicPr>
          <p:cNvPr id="4" name="Picture 3" descr="_MG_8791tillppt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7" y="-27384"/>
            <a:ext cx="2507798" cy="6912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1940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88827" y="800933"/>
            <a:ext cx="6197973" cy="4885701"/>
          </a:xfrm>
        </p:spPr>
        <p:txBody>
          <a:bodyPr/>
          <a:lstStyle>
            <a:lvl1pPr algn="l">
              <a:defRPr sz="32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 smtClean="0"/>
              <a:t>Click to edit Master text styles</a:t>
            </a:r>
          </a:p>
          <a:p>
            <a:pPr lvl="1"/>
            <a:r>
              <a:rPr lang="sv-SE" smtClean="0"/>
              <a:t>Second level</a:t>
            </a:r>
          </a:p>
          <a:p>
            <a:pPr lvl="2"/>
            <a:r>
              <a:rPr lang="sv-SE" smtClean="0"/>
              <a:t>Third level</a:t>
            </a:r>
          </a:p>
          <a:p>
            <a:pPr lvl="3"/>
            <a:r>
              <a:rPr lang="sv-SE" smtClean="0"/>
              <a:t>Fourth level</a:t>
            </a:r>
          </a:p>
          <a:p>
            <a:pPr lvl="4"/>
            <a:r>
              <a:rPr lang="sv-SE" smtClean="0"/>
              <a:t>Fifth level</a:t>
            </a:r>
            <a:endParaRPr lang="en-US" dirty="0"/>
          </a:p>
        </p:txBody>
      </p:sp>
      <p:pic>
        <p:nvPicPr>
          <p:cNvPr id="2" name="Picture 1" descr="_MG_8994tillppt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7" y="-27384"/>
            <a:ext cx="2507798" cy="6912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4840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88827" y="800933"/>
            <a:ext cx="6197973" cy="4885701"/>
          </a:xfrm>
        </p:spPr>
        <p:txBody>
          <a:bodyPr/>
          <a:lstStyle>
            <a:lvl1pPr algn="l">
              <a:defRPr sz="32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 smtClean="0"/>
              <a:t>Click to edit Master text styles</a:t>
            </a:r>
          </a:p>
          <a:p>
            <a:pPr lvl="1"/>
            <a:r>
              <a:rPr lang="sv-SE" smtClean="0"/>
              <a:t>Second level</a:t>
            </a:r>
          </a:p>
          <a:p>
            <a:pPr lvl="2"/>
            <a:r>
              <a:rPr lang="sv-SE" smtClean="0"/>
              <a:t>Third level</a:t>
            </a:r>
          </a:p>
          <a:p>
            <a:pPr lvl="3"/>
            <a:r>
              <a:rPr lang="sv-SE" smtClean="0"/>
              <a:t>Fourth level</a:t>
            </a:r>
          </a:p>
          <a:p>
            <a:pPr lvl="4"/>
            <a:r>
              <a:rPr lang="sv-SE" smtClean="0"/>
              <a:t>Fifth level</a:t>
            </a:r>
            <a:endParaRPr lang="en-US" dirty="0"/>
          </a:p>
        </p:txBody>
      </p:sp>
      <p:pic>
        <p:nvPicPr>
          <p:cNvPr id="4" name="Picture 3" descr="SNB10830tillppt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934" y="-27384"/>
            <a:ext cx="2507798" cy="6912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6419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708455"/>
            <a:ext cx="7772400" cy="1470025"/>
          </a:xfrm>
        </p:spPr>
        <p:txBody>
          <a:bodyPr/>
          <a:lstStyle/>
          <a:p>
            <a:r>
              <a:rPr lang="sv-SE" dirty="0" err="1" smtClean="0"/>
              <a:t>Click</a:t>
            </a:r>
            <a:r>
              <a:rPr lang="sv-SE" dirty="0" smtClean="0"/>
              <a:t> </a:t>
            </a:r>
            <a:r>
              <a:rPr lang="sv-SE" dirty="0" err="1" smtClean="0"/>
              <a:t>to</a:t>
            </a:r>
            <a:r>
              <a:rPr lang="sv-SE" dirty="0" smtClean="0"/>
              <a:t> </a:t>
            </a:r>
            <a:r>
              <a:rPr lang="sv-SE" dirty="0" err="1" smtClean="0"/>
              <a:t>edit</a:t>
            </a:r>
            <a:r>
              <a:rPr lang="sv-SE" dirty="0" smtClean="0"/>
              <a:t> Master </a:t>
            </a:r>
            <a:r>
              <a:rPr lang="sv-SE" dirty="0" err="1" smtClean="0"/>
              <a:t>title</a:t>
            </a:r>
            <a:r>
              <a:rPr lang="sv-SE" dirty="0" smtClean="0"/>
              <a:t>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178480"/>
            <a:ext cx="6400800" cy="1194757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v-SE" dirty="0" err="1" smtClean="0"/>
              <a:t>Click</a:t>
            </a:r>
            <a:r>
              <a:rPr lang="sv-SE" dirty="0" smtClean="0"/>
              <a:t> </a:t>
            </a:r>
            <a:r>
              <a:rPr lang="sv-SE" dirty="0" err="1" smtClean="0"/>
              <a:t>to</a:t>
            </a:r>
            <a:r>
              <a:rPr lang="sv-SE" dirty="0" smtClean="0"/>
              <a:t> </a:t>
            </a:r>
            <a:r>
              <a:rPr lang="sv-SE" dirty="0" err="1" smtClean="0"/>
              <a:t>edit</a:t>
            </a:r>
            <a:r>
              <a:rPr lang="sv-SE" dirty="0" smtClean="0"/>
              <a:t> Master </a:t>
            </a:r>
            <a:r>
              <a:rPr lang="sv-SE" dirty="0" err="1" smtClean="0"/>
              <a:t>subtitle</a:t>
            </a:r>
            <a:r>
              <a:rPr lang="sv-SE" dirty="0" smtClean="0"/>
              <a:t>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23388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7" Type="http://schemas.openxmlformats.org/officeDocument/2006/relationships/slideLayout" Target="../slideLayouts/slideLayout7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9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6" Type="http://schemas.openxmlformats.org/officeDocument/2006/relationships/slideLayout" Target="../slideLayouts/slideLayout6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3" Type="http://schemas.openxmlformats.org/officeDocument/2006/relationships/image" Target="../media/image5.jpg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38804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 smtClean="0"/>
              <a:t>Click to edit Master text styles</a:t>
            </a:r>
          </a:p>
          <a:p>
            <a:pPr lvl="1"/>
            <a:r>
              <a:rPr lang="sv-SE" smtClean="0"/>
              <a:t>Second level</a:t>
            </a:r>
          </a:p>
          <a:p>
            <a:pPr lvl="2"/>
            <a:r>
              <a:rPr lang="sv-SE" smtClean="0"/>
              <a:t>Third level</a:t>
            </a:r>
          </a:p>
          <a:p>
            <a:pPr lvl="3"/>
            <a:r>
              <a:rPr lang="sv-SE" smtClean="0"/>
              <a:t>Fourth level</a:t>
            </a:r>
          </a:p>
          <a:p>
            <a:pPr lvl="4"/>
            <a:r>
              <a:rPr lang="sv-SE" smtClean="0"/>
              <a:t>Fifth level</a:t>
            </a:r>
            <a:endParaRPr lang="en-US" dirty="0"/>
          </a:p>
        </p:txBody>
      </p:sp>
      <p:pic>
        <p:nvPicPr>
          <p:cNvPr id="7" name="Picture 6" descr="evidenslogo.jp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6640" y="6107781"/>
            <a:ext cx="1440160" cy="432048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457200" y="5981919"/>
            <a:ext cx="8229600" cy="0"/>
          </a:xfrm>
          <a:prstGeom prst="line">
            <a:avLst/>
          </a:prstGeom>
          <a:ln w="3175" cmpd="sng">
            <a:solidFill>
              <a:srgbClr val="F0AF1F"/>
            </a:solidFill>
            <a:round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44606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4" r:id="rId3"/>
    <p:sldLayoutId id="2147483655" r:id="rId4"/>
    <p:sldLayoutId id="2147483660" r:id="rId5"/>
    <p:sldLayoutId id="2147483661" r:id="rId6"/>
    <p:sldLayoutId id="2147483662" r:id="rId7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Clr>
          <a:srgbClr val="F0AF1F"/>
        </a:buClr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Clr>
          <a:srgbClr val="F0AF1F"/>
        </a:buClr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Clr>
          <a:srgbClr val="F0AF1F"/>
        </a:buClr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Clr>
          <a:srgbClr val="F0AF1F"/>
        </a:buClr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Clr>
          <a:srgbClr val="F0AF1F"/>
        </a:buClr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sv-SE" dirty="0" err="1" smtClean="0"/>
              <a:t>Click</a:t>
            </a:r>
            <a:r>
              <a:rPr lang="sv-SE" dirty="0" smtClean="0"/>
              <a:t> </a:t>
            </a:r>
            <a:r>
              <a:rPr lang="sv-SE" dirty="0" err="1" smtClean="0"/>
              <a:t>to</a:t>
            </a:r>
            <a:r>
              <a:rPr lang="sv-SE" dirty="0" smtClean="0"/>
              <a:t> </a:t>
            </a:r>
            <a:r>
              <a:rPr lang="sv-SE" dirty="0" err="1" smtClean="0"/>
              <a:t>edit</a:t>
            </a:r>
            <a:r>
              <a:rPr lang="sv-SE" dirty="0" smtClean="0"/>
              <a:t> Master </a:t>
            </a:r>
            <a:r>
              <a:rPr lang="sv-SE" dirty="0" err="1" smtClean="0"/>
              <a:t>title</a:t>
            </a:r>
            <a:r>
              <a:rPr lang="sv-SE" dirty="0" smtClean="0"/>
              <a:t>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sv-SE" dirty="0" err="1" smtClean="0"/>
              <a:t>Click</a:t>
            </a:r>
            <a:r>
              <a:rPr lang="sv-SE" dirty="0" smtClean="0"/>
              <a:t> </a:t>
            </a:r>
            <a:r>
              <a:rPr lang="sv-SE" dirty="0" err="1" smtClean="0"/>
              <a:t>to</a:t>
            </a:r>
            <a:r>
              <a:rPr lang="sv-SE" dirty="0" smtClean="0"/>
              <a:t> </a:t>
            </a:r>
            <a:r>
              <a:rPr lang="sv-SE" dirty="0" err="1" smtClean="0"/>
              <a:t>edit</a:t>
            </a:r>
            <a:r>
              <a:rPr lang="sv-SE" dirty="0" smtClean="0"/>
              <a:t> Master text </a:t>
            </a:r>
            <a:r>
              <a:rPr lang="sv-SE" dirty="0" err="1" smtClean="0"/>
              <a:t>styles</a:t>
            </a:r>
            <a:endParaRPr lang="sv-SE" dirty="0" smtClean="0"/>
          </a:p>
          <a:p>
            <a:pPr lvl="1"/>
            <a:r>
              <a:rPr lang="sv-SE" dirty="0" smtClean="0"/>
              <a:t>Second </a:t>
            </a:r>
            <a:r>
              <a:rPr lang="sv-SE" dirty="0" err="1" smtClean="0"/>
              <a:t>level</a:t>
            </a:r>
            <a:endParaRPr lang="sv-SE" dirty="0" smtClean="0"/>
          </a:p>
          <a:p>
            <a:pPr lvl="2"/>
            <a:r>
              <a:rPr lang="sv-SE" dirty="0" err="1" smtClean="0"/>
              <a:t>Third</a:t>
            </a:r>
            <a:r>
              <a:rPr lang="sv-SE" dirty="0" smtClean="0"/>
              <a:t> </a:t>
            </a:r>
            <a:r>
              <a:rPr lang="sv-SE" dirty="0" err="1" smtClean="0"/>
              <a:t>level</a:t>
            </a:r>
            <a:endParaRPr lang="sv-SE" dirty="0" smtClean="0"/>
          </a:p>
          <a:p>
            <a:pPr lvl="3"/>
            <a:r>
              <a:rPr lang="sv-SE" dirty="0" err="1" smtClean="0"/>
              <a:t>Fourth</a:t>
            </a:r>
            <a:r>
              <a:rPr lang="sv-SE" dirty="0" smtClean="0"/>
              <a:t> </a:t>
            </a:r>
            <a:r>
              <a:rPr lang="sv-SE" dirty="0" err="1" smtClean="0"/>
              <a:t>level</a:t>
            </a:r>
            <a:endParaRPr lang="sv-SE" dirty="0" smtClean="0"/>
          </a:p>
          <a:p>
            <a:pPr lvl="4"/>
            <a:r>
              <a:rPr lang="sv-SE" dirty="0" err="1" smtClean="0"/>
              <a:t>Fifth</a:t>
            </a:r>
            <a:r>
              <a:rPr lang="sv-SE" dirty="0" smtClean="0"/>
              <a:t> </a:t>
            </a:r>
            <a:r>
              <a:rPr lang="sv-SE" dirty="0" err="1" smtClean="0"/>
              <a:t>level</a:t>
            </a:r>
            <a:endParaRPr lang="en-US" dirty="0"/>
          </a:p>
        </p:txBody>
      </p:sp>
      <p:pic>
        <p:nvPicPr>
          <p:cNvPr id="5" name="Picture 4" descr="_MG_8815.2.jp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12678" y="-27384"/>
            <a:ext cx="11275218" cy="7516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055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ctr" defTabSz="457200" rtl="0" eaLnBrk="1" latinLnBrk="0" hangingPunct="1">
        <a:spcBef>
          <a:spcPct val="0"/>
        </a:spcBef>
        <a:buNone/>
        <a:defRPr sz="4400" b="1" i="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136758"/>
            <a:ext cx="7772400" cy="1041722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178480"/>
            <a:ext cx="6400800" cy="1194757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71839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www.evidens4u.se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Vår</a:t>
            </a:r>
            <a:r>
              <a:rPr lang="en-US" dirty="0" smtClean="0"/>
              <a:t> </a:t>
            </a:r>
            <a:r>
              <a:rPr lang="en-US" dirty="0" err="1" smtClean="0"/>
              <a:t>nya</a:t>
            </a:r>
            <a:r>
              <a:rPr lang="en-US" dirty="0" smtClean="0"/>
              <a:t> </a:t>
            </a:r>
            <a:r>
              <a:rPr lang="en-US" dirty="0" err="1" smtClean="0"/>
              <a:t>sajt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65857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4000" b="1" dirty="0" err="1"/>
              <a:t>Hjhafdgjhjhas</a:t>
            </a:r>
            <a:r>
              <a:rPr lang="en-US" sz="4000" b="1" dirty="0"/>
              <a:t> </a:t>
            </a:r>
            <a:r>
              <a:rPr lang="en-US" sz="4000" b="1" dirty="0" err="1"/>
              <a:t>jkhajh</a:t>
            </a:r>
            <a:endParaRPr lang="en-US" sz="4000" b="1" dirty="0"/>
          </a:p>
          <a:p>
            <a:r>
              <a:rPr lang="en-US" dirty="0" err="1"/>
              <a:t>Hsödjfh</a:t>
            </a:r>
            <a:r>
              <a:rPr lang="en-US" dirty="0"/>
              <a:t> </a:t>
            </a:r>
            <a:r>
              <a:rPr lang="en-US" dirty="0" err="1"/>
              <a:t>wehfhhf</a:t>
            </a:r>
            <a:r>
              <a:rPr lang="en-US" dirty="0"/>
              <a:t> </a:t>
            </a:r>
            <a:r>
              <a:rPr lang="en-US" dirty="0" err="1"/>
              <a:t>oiwhfh</a:t>
            </a:r>
            <a:r>
              <a:rPr lang="en-US" dirty="0"/>
              <a:t>.</a:t>
            </a:r>
          </a:p>
          <a:p>
            <a:r>
              <a:rPr lang="en-US" dirty="0" err="1"/>
              <a:t>Hsödjfh</a:t>
            </a:r>
            <a:r>
              <a:rPr lang="en-US" dirty="0"/>
              <a:t> </a:t>
            </a:r>
            <a:r>
              <a:rPr lang="en-US" dirty="0" err="1"/>
              <a:t>wehfhhf</a:t>
            </a:r>
            <a:r>
              <a:rPr lang="en-US" dirty="0"/>
              <a:t> </a:t>
            </a:r>
            <a:r>
              <a:rPr lang="en-US" dirty="0" err="1"/>
              <a:t>oiwhfh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97453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4000" b="1" dirty="0" err="1"/>
              <a:t>Hjhafdgjhjhas</a:t>
            </a:r>
            <a:r>
              <a:rPr lang="en-US" sz="4000" b="1" dirty="0"/>
              <a:t> </a:t>
            </a:r>
            <a:r>
              <a:rPr lang="en-US" sz="4000" b="1" dirty="0" err="1"/>
              <a:t>jkhajh</a:t>
            </a:r>
            <a:endParaRPr lang="en-US" sz="4000" b="1" dirty="0"/>
          </a:p>
          <a:p>
            <a:r>
              <a:rPr lang="en-US" dirty="0" err="1"/>
              <a:t>Hsödjfh</a:t>
            </a:r>
            <a:r>
              <a:rPr lang="en-US" dirty="0"/>
              <a:t> </a:t>
            </a:r>
            <a:r>
              <a:rPr lang="en-US" dirty="0" err="1"/>
              <a:t>wehfhhf</a:t>
            </a:r>
            <a:r>
              <a:rPr lang="en-US" dirty="0"/>
              <a:t> </a:t>
            </a:r>
            <a:r>
              <a:rPr lang="en-US" dirty="0" err="1"/>
              <a:t>oiwhfh</a:t>
            </a:r>
            <a:r>
              <a:rPr lang="en-US" dirty="0"/>
              <a:t>.</a:t>
            </a:r>
          </a:p>
          <a:p>
            <a:r>
              <a:rPr lang="en-US" dirty="0" err="1"/>
              <a:t>Hsödjfh</a:t>
            </a:r>
            <a:r>
              <a:rPr lang="en-US" dirty="0"/>
              <a:t> </a:t>
            </a:r>
            <a:r>
              <a:rPr lang="en-US" dirty="0" err="1"/>
              <a:t>wehfhhf</a:t>
            </a:r>
            <a:r>
              <a:rPr lang="en-US" dirty="0"/>
              <a:t> </a:t>
            </a:r>
            <a:r>
              <a:rPr lang="en-US" dirty="0" err="1"/>
              <a:t>oiwhfh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21905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4000" b="1" dirty="0" err="1"/>
              <a:t>Hjhafdgjhjhas</a:t>
            </a:r>
            <a:r>
              <a:rPr lang="en-US" sz="4000" b="1" dirty="0"/>
              <a:t> </a:t>
            </a:r>
            <a:r>
              <a:rPr lang="en-US" sz="4000" b="1" dirty="0" err="1" smtClean="0"/>
              <a:t>jkhajh</a:t>
            </a:r>
            <a:endParaRPr lang="en-US" sz="4000" b="1" dirty="0"/>
          </a:p>
          <a:p>
            <a:pPr marL="514350" indent="-514350">
              <a:buFont typeface="+mj-lt"/>
              <a:buAutoNum type="arabicPeriod"/>
            </a:pPr>
            <a:r>
              <a:rPr lang="en-US" dirty="0" err="1"/>
              <a:t>Hsödjfh</a:t>
            </a:r>
            <a:r>
              <a:rPr lang="en-US" dirty="0"/>
              <a:t> </a:t>
            </a:r>
            <a:r>
              <a:rPr lang="en-US" dirty="0" err="1"/>
              <a:t>wehfhhf</a:t>
            </a:r>
            <a:r>
              <a:rPr lang="en-US" dirty="0"/>
              <a:t> </a:t>
            </a:r>
            <a:r>
              <a:rPr lang="en-US" dirty="0" err="1"/>
              <a:t>oiwhfh</a:t>
            </a:r>
            <a:r>
              <a:rPr lang="en-US" dirty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/>
              <a:t>Hsödjfh</a:t>
            </a:r>
            <a:r>
              <a:rPr lang="en-US" dirty="0"/>
              <a:t> </a:t>
            </a:r>
            <a:r>
              <a:rPr lang="en-US" dirty="0" err="1"/>
              <a:t>wehfhhf</a:t>
            </a:r>
            <a:r>
              <a:rPr lang="en-US" dirty="0"/>
              <a:t> </a:t>
            </a:r>
            <a:r>
              <a:rPr lang="en-US" dirty="0" err="1"/>
              <a:t>oiwhfh</a:t>
            </a:r>
            <a:r>
              <a:rPr lang="en-US" dirty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Lh</a:t>
            </a:r>
            <a:r>
              <a:rPr lang="en-US" dirty="0" smtClean="0"/>
              <a:t>  </a:t>
            </a:r>
            <a:r>
              <a:rPr lang="en-US" dirty="0" err="1" smtClean="0"/>
              <a:t>khajfeo</a:t>
            </a:r>
            <a:r>
              <a:rPr lang="en-US" dirty="0" smtClean="0"/>
              <a:t> </a:t>
            </a:r>
            <a:r>
              <a:rPr lang="en-US" dirty="0" err="1" smtClean="0"/>
              <a:t>afhöl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10803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Evidenskarta 2011 till www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422" y="497698"/>
            <a:ext cx="7601380" cy="5275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5155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Evidens1b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215</TotalTime>
  <Words>42</Words>
  <Application>Microsoft Macintosh PowerPoint</Application>
  <PresentationFormat>On-screen Show (4:3)</PresentationFormat>
  <Paragraphs>12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8" baseType="lpstr">
      <vt:lpstr>Evidens1b</vt:lpstr>
      <vt:lpstr>Office Theme</vt:lpstr>
      <vt:lpstr>PowerPoint Presentation</vt:lpstr>
      <vt:lpstr>www.evidens4u.se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 björkman</dc:creator>
  <cp:lastModifiedBy>Paul Björkman</cp:lastModifiedBy>
  <cp:revision>13</cp:revision>
  <dcterms:created xsi:type="dcterms:W3CDTF">2011-08-25T15:00:43Z</dcterms:created>
  <dcterms:modified xsi:type="dcterms:W3CDTF">2011-11-14T14:17:06Z</dcterms:modified>
</cp:coreProperties>
</file>